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952"/>
    <a:srgbClr val="D1AF5E"/>
    <a:srgbClr val="CDAB5C"/>
    <a:srgbClr val="F3E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D9356-7A90-4F9D-A532-58982C8ABF90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02282-F728-4E11-8E46-6FE7E6492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8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E456C-C11B-4BDA-93A8-27B3E2C0B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A10436-D36A-4FBC-9ED7-4E09D9190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3A381-74F3-4850-964B-BCFDF9C9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1DE75-F515-46B6-B394-DF1E232BE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F3470-68E8-47D9-946A-90ABA4A92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059A9-7831-4686-9237-63D709198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1C6868-384A-40E6-8043-B283DD428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37F34-A88C-4664-988F-B7C72485C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54403-D8CC-469E-AF59-8DBB7A04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40764-0FAE-4D0B-B306-BB5893610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92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037EEF-EB40-4FF8-A5A5-42E5C2DB99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D92C25-9EF2-4BC0-8924-248CF3D7F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95EFD-0754-4B24-83AA-106B81C5E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4EA65-9065-4576-97AB-0DC562EAD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B6F88-10A5-47E8-9BF5-5CA8E7384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8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8784F-D80E-41D8-B1E5-1A6BCDFD8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E5227-7DDE-4DC1-8056-206BAB51A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607A1-24E7-4C8E-B0D1-948386CF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85463-3FF8-4041-96F9-CB62C5FE4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ECA04-D8CE-44DF-BE7F-0F3EA004E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55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6E72C-C722-43B9-8AF4-A795230AC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D6761-1BE0-482F-BD5F-731A8FA96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2F43D-6D37-4CBC-9297-5A58726A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9FA85-6B0E-4AB3-8DD8-A59A4D792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C7A30-1E14-4790-B801-777413C26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68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27AB2-F46F-464C-9CEA-DE6A938A3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2A923-792B-4A8A-AD05-9B8FC6C6FE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7F449A-5A11-407A-A8DD-1A8023BFF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4F15D-AAB3-4485-9F5A-FC842CFB8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07394-8775-4079-9F15-1090A83B9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61DBDC-4A8D-4DEC-80CA-0AAFF17D0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7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6651A-12B9-452D-A9C2-6D53EC8FC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D14E4-1B19-4CEA-9D85-DA438A141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1D23B6-EFF0-48F1-8124-87888B27A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109709-5260-4027-A22B-28E2D099BC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6AC4C2-E2FC-4F5B-B98F-AF2B55AD44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8A2ADD-6C73-4A9A-AB34-3647D7633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1E691A-212A-40ED-8A2D-54A8A31C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AEBAB-8EA1-46C4-8B57-AF4D49824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5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878DA-DAE7-498C-8341-802CB3980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8AFDB-61E5-4DEB-BAE2-AF6B04082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ED5C0D-9F1A-4C88-A26F-A315CF870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4FA052-C786-4E74-BBB3-235A9E5DA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88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A9153B-3264-440F-A45E-04D53DC3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4E474-C095-4024-8925-E996BA7D2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9C22A-8336-46F5-8172-34D9781F1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473A7-CABD-4944-AFA6-C28C5E22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527D7-1943-48C2-A6DB-DE0F45A6D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5FFBCA-9FC7-435C-BFBB-F9A4D1808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4DB85-37A4-4DC2-AA6F-AD121BFC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40529-A19C-4D66-A3BF-35468588D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A34BEF-EFF3-46AC-8A36-53044EDBD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82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E9490-BB03-4EB5-A5D9-1193B2471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A319BA-8B4A-4C86-9454-9E02C2787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EACE8B-2E14-4410-B14A-85E952065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0470D2-D784-4518-9FA9-D1F1558E8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0ED30C-888E-4721-A2D2-6AFA9424F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B91047-281E-4E14-B96E-F33BB125A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47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46C096-7EA8-4AFF-9BB6-3934FF208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7854A4-68A1-48FE-826F-B92D90C85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F914B-26EA-4AF7-B6B5-6031B9727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C9C64-EF84-4871-9FBB-72A0235FBAC9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05CD6-7E80-4982-9524-0F4E7C878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BBAB2-9490-4176-AA15-22EAA41C8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0217E-C689-4BEC-BFD5-4C7B77182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AEB1A8D-9AF5-44CB-B8E7-EC1D8535DCE5}"/>
              </a:ext>
            </a:extLst>
          </p:cNvPr>
          <p:cNvSpPr/>
          <p:nvPr/>
        </p:nvSpPr>
        <p:spPr>
          <a:xfrm>
            <a:off x="622031" y="4712616"/>
            <a:ext cx="1757375" cy="1455938"/>
          </a:xfrm>
          <a:prstGeom prst="roundRect">
            <a:avLst/>
          </a:prstGeom>
          <a:solidFill>
            <a:srgbClr val="D1A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4934E04-48E5-4D4E-9C56-9ACCEB1600CC}"/>
              </a:ext>
            </a:extLst>
          </p:cNvPr>
          <p:cNvSpPr/>
          <p:nvPr/>
        </p:nvSpPr>
        <p:spPr>
          <a:xfrm>
            <a:off x="720331" y="4807788"/>
            <a:ext cx="1570585" cy="12491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F70C743-A444-46E6-BE3E-67609F24DCE7}"/>
              </a:ext>
            </a:extLst>
          </p:cNvPr>
          <p:cNvSpPr/>
          <p:nvPr/>
        </p:nvSpPr>
        <p:spPr>
          <a:xfrm>
            <a:off x="828488" y="1293944"/>
            <a:ext cx="10244831" cy="1455938"/>
          </a:xfrm>
          <a:prstGeom prst="roundRect">
            <a:avLst/>
          </a:prstGeom>
          <a:solidFill>
            <a:srgbClr val="1F39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56C4F4-2B5B-4447-AE5D-10DF9DCD1EAA}"/>
              </a:ext>
            </a:extLst>
          </p:cNvPr>
          <p:cNvSpPr/>
          <p:nvPr/>
        </p:nvSpPr>
        <p:spPr>
          <a:xfrm>
            <a:off x="1415845" y="1386348"/>
            <a:ext cx="9547123" cy="12486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2DF154-B112-42BA-8C51-952BC27F14E2}"/>
              </a:ext>
            </a:extLst>
          </p:cNvPr>
          <p:cNvSpPr txBox="1"/>
          <p:nvPr/>
        </p:nvSpPr>
        <p:spPr>
          <a:xfrm rot="16200000">
            <a:off x="497830" y="1687531"/>
            <a:ext cx="1248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Coaching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Focus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0F6F596-CE59-47FE-AA5C-410D5432B05E}"/>
              </a:ext>
            </a:extLst>
          </p:cNvPr>
          <p:cNvSpPr/>
          <p:nvPr/>
        </p:nvSpPr>
        <p:spPr>
          <a:xfrm>
            <a:off x="828488" y="2997657"/>
            <a:ext cx="10244831" cy="1455938"/>
          </a:xfrm>
          <a:prstGeom prst="roundRect">
            <a:avLst/>
          </a:prstGeom>
          <a:solidFill>
            <a:srgbClr val="1F39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481246-CDC7-4977-91F0-201ED7BCAB3A}"/>
              </a:ext>
            </a:extLst>
          </p:cNvPr>
          <p:cNvSpPr/>
          <p:nvPr/>
        </p:nvSpPr>
        <p:spPr>
          <a:xfrm>
            <a:off x="1415845" y="3090061"/>
            <a:ext cx="9547123" cy="12486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9000D9-0DC5-4916-A304-0187D7E5646B}"/>
              </a:ext>
            </a:extLst>
          </p:cNvPr>
          <p:cNvSpPr txBox="1"/>
          <p:nvPr/>
        </p:nvSpPr>
        <p:spPr>
          <a:xfrm rot="16200000">
            <a:off x="497830" y="3391244"/>
            <a:ext cx="1248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Desired Outcomes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86B792-5AEE-4BB2-8161-286838066E86}"/>
              </a:ext>
            </a:extLst>
          </p:cNvPr>
          <p:cNvSpPr txBox="1"/>
          <p:nvPr/>
        </p:nvSpPr>
        <p:spPr>
          <a:xfrm>
            <a:off x="1533832" y="1455174"/>
            <a:ext cx="92423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5F5E12-A144-4567-B7D4-B26BC221CD90}"/>
              </a:ext>
            </a:extLst>
          </p:cNvPr>
          <p:cNvSpPr txBox="1"/>
          <p:nvPr/>
        </p:nvSpPr>
        <p:spPr>
          <a:xfrm>
            <a:off x="1563307" y="3139865"/>
            <a:ext cx="92423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3C75B6-A268-457A-9651-3B529A35BE34}"/>
              </a:ext>
            </a:extLst>
          </p:cNvPr>
          <p:cNvSpPr txBox="1"/>
          <p:nvPr/>
        </p:nvSpPr>
        <p:spPr>
          <a:xfrm>
            <a:off x="738719" y="4805020"/>
            <a:ext cx="1552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3952"/>
                </a:solidFill>
              </a:rPr>
              <a:t>Month 1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F3C22C26-3D7F-4DE4-B827-9AB4F91C5534}"/>
              </a:ext>
            </a:extLst>
          </p:cNvPr>
          <p:cNvSpPr/>
          <p:nvPr/>
        </p:nvSpPr>
        <p:spPr>
          <a:xfrm>
            <a:off x="2407604" y="4712616"/>
            <a:ext cx="1757375" cy="1455938"/>
          </a:xfrm>
          <a:prstGeom prst="roundRect">
            <a:avLst/>
          </a:prstGeom>
          <a:solidFill>
            <a:srgbClr val="D1A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F388328-02E3-43DF-8379-E722330860E2}"/>
              </a:ext>
            </a:extLst>
          </p:cNvPr>
          <p:cNvSpPr/>
          <p:nvPr/>
        </p:nvSpPr>
        <p:spPr>
          <a:xfrm>
            <a:off x="2505904" y="4807788"/>
            <a:ext cx="1570585" cy="12491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5482644-41D2-4C0A-A62F-847DA67ACB01}"/>
              </a:ext>
            </a:extLst>
          </p:cNvPr>
          <p:cNvSpPr txBox="1"/>
          <p:nvPr/>
        </p:nvSpPr>
        <p:spPr>
          <a:xfrm>
            <a:off x="2524292" y="4805020"/>
            <a:ext cx="1552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3952"/>
                </a:solidFill>
              </a:rPr>
              <a:t>Month 2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0230237F-F46E-419B-AE93-3B02059F1573}"/>
              </a:ext>
            </a:extLst>
          </p:cNvPr>
          <p:cNvSpPr/>
          <p:nvPr/>
        </p:nvSpPr>
        <p:spPr>
          <a:xfrm>
            <a:off x="4193177" y="4712616"/>
            <a:ext cx="1757375" cy="1455938"/>
          </a:xfrm>
          <a:prstGeom prst="roundRect">
            <a:avLst/>
          </a:prstGeom>
          <a:solidFill>
            <a:srgbClr val="D1A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8906F2B-873C-4C0E-9C56-7D5E3B853C6F}"/>
              </a:ext>
            </a:extLst>
          </p:cNvPr>
          <p:cNvSpPr/>
          <p:nvPr/>
        </p:nvSpPr>
        <p:spPr>
          <a:xfrm>
            <a:off x="4291477" y="4807788"/>
            <a:ext cx="1570585" cy="12491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A9C9B09-2831-47EB-80CE-8092555F1011}"/>
              </a:ext>
            </a:extLst>
          </p:cNvPr>
          <p:cNvSpPr txBox="1"/>
          <p:nvPr/>
        </p:nvSpPr>
        <p:spPr>
          <a:xfrm>
            <a:off x="4309865" y="4805020"/>
            <a:ext cx="1552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3952"/>
                </a:solidFill>
              </a:rPr>
              <a:t>Month 3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979C234C-9F14-4483-BD98-103C7DE40BEA}"/>
              </a:ext>
            </a:extLst>
          </p:cNvPr>
          <p:cNvSpPr/>
          <p:nvPr/>
        </p:nvSpPr>
        <p:spPr>
          <a:xfrm>
            <a:off x="5978750" y="4712616"/>
            <a:ext cx="1757375" cy="1455938"/>
          </a:xfrm>
          <a:prstGeom prst="roundRect">
            <a:avLst/>
          </a:prstGeom>
          <a:solidFill>
            <a:srgbClr val="D1A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C94B28B8-CABC-496B-8BF9-EC3B12F72D0E}"/>
              </a:ext>
            </a:extLst>
          </p:cNvPr>
          <p:cNvSpPr/>
          <p:nvPr/>
        </p:nvSpPr>
        <p:spPr>
          <a:xfrm>
            <a:off x="6077050" y="4807788"/>
            <a:ext cx="1570585" cy="12491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627496B-E17E-49EC-86EA-E5F0523B3FE6}"/>
              </a:ext>
            </a:extLst>
          </p:cNvPr>
          <p:cNvSpPr txBox="1"/>
          <p:nvPr/>
        </p:nvSpPr>
        <p:spPr>
          <a:xfrm>
            <a:off x="6095438" y="4805020"/>
            <a:ext cx="1552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3952"/>
                </a:solidFill>
              </a:rPr>
              <a:t>Month 4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1110EDAD-5D24-4E61-9918-147B12509981}"/>
              </a:ext>
            </a:extLst>
          </p:cNvPr>
          <p:cNvSpPr/>
          <p:nvPr/>
        </p:nvSpPr>
        <p:spPr>
          <a:xfrm>
            <a:off x="7764323" y="4710136"/>
            <a:ext cx="1757375" cy="1455938"/>
          </a:xfrm>
          <a:prstGeom prst="roundRect">
            <a:avLst/>
          </a:prstGeom>
          <a:solidFill>
            <a:srgbClr val="D1A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8B53B3E4-98D8-4AEA-BF74-21581EF35DB5}"/>
              </a:ext>
            </a:extLst>
          </p:cNvPr>
          <p:cNvSpPr/>
          <p:nvPr/>
        </p:nvSpPr>
        <p:spPr>
          <a:xfrm>
            <a:off x="7862623" y="4805308"/>
            <a:ext cx="1570585" cy="12491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2C10DB2-2EDE-4638-9AFB-6620503FBDCE}"/>
              </a:ext>
            </a:extLst>
          </p:cNvPr>
          <p:cNvSpPr txBox="1"/>
          <p:nvPr/>
        </p:nvSpPr>
        <p:spPr>
          <a:xfrm>
            <a:off x="7881011" y="4802540"/>
            <a:ext cx="1552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3952"/>
                </a:solidFill>
              </a:rPr>
              <a:t>Month 5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2CB9AFD-2E48-4357-9301-67EACF9067A7}"/>
              </a:ext>
            </a:extLst>
          </p:cNvPr>
          <p:cNvSpPr/>
          <p:nvPr/>
        </p:nvSpPr>
        <p:spPr>
          <a:xfrm>
            <a:off x="9549896" y="4685889"/>
            <a:ext cx="1757375" cy="1455938"/>
          </a:xfrm>
          <a:prstGeom prst="roundRect">
            <a:avLst/>
          </a:prstGeom>
          <a:solidFill>
            <a:srgbClr val="D1A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7BC976BA-B85F-4749-A715-C7337C253362}"/>
              </a:ext>
            </a:extLst>
          </p:cNvPr>
          <p:cNvSpPr/>
          <p:nvPr/>
        </p:nvSpPr>
        <p:spPr>
          <a:xfrm>
            <a:off x="9648196" y="4781061"/>
            <a:ext cx="1570585" cy="12491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6D61759-F89A-4202-9312-C662996487D2}"/>
              </a:ext>
            </a:extLst>
          </p:cNvPr>
          <p:cNvSpPr txBox="1"/>
          <p:nvPr/>
        </p:nvSpPr>
        <p:spPr>
          <a:xfrm>
            <a:off x="9666584" y="4778293"/>
            <a:ext cx="1552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3952"/>
                </a:solidFill>
              </a:rPr>
              <a:t>Month 6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CC46FA6-39FD-4804-80B7-7BB0BD70D084}"/>
              </a:ext>
            </a:extLst>
          </p:cNvPr>
          <p:cNvSpPr txBox="1"/>
          <p:nvPr/>
        </p:nvSpPr>
        <p:spPr>
          <a:xfrm>
            <a:off x="5862062" y="531502"/>
            <a:ext cx="5240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1F3952"/>
                </a:solidFill>
              </a:rPr>
              <a:t>Coaching Success Strategy</a:t>
            </a:r>
          </a:p>
        </p:txBody>
      </p:sp>
      <p:sp>
        <p:nvSpPr>
          <p:cNvPr id="47" name="Footer Placeholder 46">
            <a:extLst>
              <a:ext uri="{FF2B5EF4-FFF2-40B4-BE49-F238E27FC236}">
                <a16:creationId xmlns:a16="http://schemas.microsoft.com/office/drawing/2014/main" id="{93ECB870-21CB-4F9D-ADB0-18DABEBF0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69016" y="6326498"/>
            <a:ext cx="5773994" cy="365125"/>
          </a:xfrm>
        </p:spPr>
        <p:txBody>
          <a:bodyPr/>
          <a:lstStyle/>
          <a:p>
            <a:r>
              <a:rPr lang="en-US" sz="900" dirty="0"/>
              <a:t>Copyright 2022-2024 The Bradley Davidson Company, LLC.  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5A9DCF-0E38-3CAF-F5CA-FCAF85025F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641" y="234894"/>
            <a:ext cx="3145901" cy="104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5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56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Bradley Davidson</dc:creator>
  <cp:lastModifiedBy>Bradley Davidson</cp:lastModifiedBy>
  <cp:revision>4</cp:revision>
  <dcterms:created xsi:type="dcterms:W3CDTF">2022-03-15T02:28:36Z</dcterms:created>
  <dcterms:modified xsi:type="dcterms:W3CDTF">2024-03-07T06:33:34Z</dcterms:modified>
</cp:coreProperties>
</file>